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Kanit" panose="020B0604020202020204" charset="-34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artel Sans Light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32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43717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52174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AI-Powered Assistive Technology: Helping Visually Impaired Individuals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324124" y="4623197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This presentation will explore the potential of AI-powered assistive technology to improve the lives of visually impaired individuals.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6826687" y="5658445"/>
            <a:ext cx="1092279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3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Goal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Develop a system to aid visually impaired individuals by providing audio assistance.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Methodology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187785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Utilizing deep learning techniques, particularly object detection and image captioning, to process images captured from a camera and generate descriptive audio feedback.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41289"/>
            <a:ext cx="70040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Core Technical Components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07347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6424374" y="313146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307347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Object Detection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569018"/>
            <a:ext cx="28367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Detects and identifies objects within the images.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307347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9" name="Text 6"/>
          <p:cNvSpPr/>
          <p:nvPr/>
        </p:nvSpPr>
        <p:spPr>
          <a:xfrm>
            <a:off x="10278308" y="313146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307347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Image Captioning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3569018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Generates descriptive captions based on the identified objects and scene context.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60963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sp>
        <p:nvSpPr>
          <p:cNvPr id="13" name="Text 10"/>
          <p:cNvSpPr/>
          <p:nvPr/>
        </p:nvSpPr>
        <p:spPr>
          <a:xfrm>
            <a:off x="6424374" y="566761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60963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Text-to-Speech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105168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Converts the generated captions into spoken audio output.</a:t>
            </a: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994" y="560546"/>
            <a:ext cx="4787027" cy="598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Functionality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94" y="1565791"/>
            <a:ext cx="1017151" cy="122062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4302" y="1769150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Image Capture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2034302" y="2190274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Captures images from a camera.</a:t>
            </a: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994" y="2786420"/>
            <a:ext cx="1017151" cy="122062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34302" y="2989778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Object Detection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2034302" y="3410903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Detects objects within the images.</a:t>
            </a:r>
            <a:endParaRPr lang="en-US" sz="16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94" y="4007048"/>
            <a:ext cx="1017151" cy="122062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034302" y="4210407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Caption Generation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2034302" y="4631531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Generates descriptive captions for the images.</a:t>
            </a:r>
            <a:endParaRPr lang="en-US" sz="16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994" y="5227677"/>
            <a:ext cx="1017151" cy="122062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034302" y="5431036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TTS Conversion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2034302" y="5852160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Converts captions to spoken audio using TTS.</a:t>
            </a:r>
            <a:endParaRPr lang="en-US" sz="16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994" y="6448306"/>
            <a:ext cx="1017151" cy="122062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034302" y="6651665"/>
            <a:ext cx="2393513" cy="2990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Real-time Feedback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2034302" y="7072789"/>
            <a:ext cx="11884104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Provides real-time audio feedback to the user.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2343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Potential Impact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786420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3025735"/>
            <a:ext cx="307252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Enhanced Independence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521273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Enhances independence and mobility for visually impaired individuals.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786420"/>
            <a:ext cx="3614618" cy="2123242"/>
          </a:xfrm>
          <a:prstGeom prst="roundRect">
            <a:avLst>
              <a:gd name="adj" fmla="val 1691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302573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Safe Navigation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3521273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Provides a safe and efficient way to navigate surroundings.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148977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388293"/>
            <a:ext cx="301085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Improved Quality of Life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5883831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Improves overall quality of life.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0960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Future Development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672596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3474363"/>
            <a:ext cx="225016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Face Recognition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3969901"/>
            <a:ext cx="22501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Incorporating other features like face recognition.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3259" y="2672596"/>
            <a:ext cx="562451" cy="5624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33259" y="3474363"/>
            <a:ext cx="22501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Improvement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33259" y="4321850"/>
            <a:ext cx="2250162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Improving the accuracy and efficiency of object detection and image captioning models.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2395" y="2672596"/>
            <a:ext cx="562570" cy="562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2395" y="3474482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2395" y="3970020"/>
            <a:ext cx="225028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Integrating with other assistive technologies.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56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162" y="3142298"/>
            <a:ext cx="4848463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Takeaways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303770" y="4057412"/>
            <a:ext cx="22860" cy="3605808"/>
          </a:xfrm>
          <a:prstGeom prst="roundRect">
            <a:avLst>
              <a:gd name="adj" fmla="val 135211"/>
            </a:avLst>
          </a:prstGeom>
          <a:solidFill>
            <a:srgbClr val="48446D"/>
          </a:solidFill>
          <a:ln/>
        </p:spPr>
      </p:sp>
      <p:sp>
        <p:nvSpPr>
          <p:cNvPr id="5" name="Shape 2"/>
          <p:cNvSpPr/>
          <p:nvPr/>
        </p:nvSpPr>
        <p:spPr>
          <a:xfrm>
            <a:off x="6488073" y="4509611"/>
            <a:ext cx="618173" cy="22860"/>
          </a:xfrm>
          <a:prstGeom prst="roundRect">
            <a:avLst>
              <a:gd name="adj" fmla="val 135211"/>
            </a:avLst>
          </a:prstGeom>
          <a:solidFill>
            <a:srgbClr val="48446D"/>
          </a:solidFill>
          <a:ln/>
        </p:spPr>
      </p:sp>
      <p:sp>
        <p:nvSpPr>
          <p:cNvPr id="6" name="Shape 3"/>
          <p:cNvSpPr/>
          <p:nvPr/>
        </p:nvSpPr>
        <p:spPr>
          <a:xfrm>
            <a:off x="7083385" y="4289227"/>
            <a:ext cx="463629" cy="46362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7" name="Text 4"/>
          <p:cNvSpPr/>
          <p:nvPr/>
        </p:nvSpPr>
        <p:spPr>
          <a:xfrm>
            <a:off x="7169765" y="4339233"/>
            <a:ext cx="290870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3860721" y="4263390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AI Impact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21162" y="4689991"/>
            <a:ext cx="5563791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AI can revolutionize accessibility for visually impaired individuals.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4155" y="5539740"/>
            <a:ext cx="618173" cy="22860"/>
          </a:xfrm>
          <a:prstGeom prst="roundRect">
            <a:avLst>
              <a:gd name="adj" fmla="val 135211"/>
            </a:avLst>
          </a:prstGeom>
          <a:solidFill>
            <a:srgbClr val="48446D"/>
          </a:solidFill>
          <a:ln/>
        </p:spPr>
      </p:sp>
      <p:sp>
        <p:nvSpPr>
          <p:cNvPr id="11" name="Shape 8"/>
          <p:cNvSpPr/>
          <p:nvPr/>
        </p:nvSpPr>
        <p:spPr>
          <a:xfrm>
            <a:off x="7083385" y="5319355"/>
            <a:ext cx="463629" cy="46362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12" name="Text 9"/>
          <p:cNvSpPr/>
          <p:nvPr/>
        </p:nvSpPr>
        <p:spPr>
          <a:xfrm>
            <a:off x="7169765" y="5369362"/>
            <a:ext cx="290870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8345448" y="5293519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Accessibility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8345448" y="5720120"/>
            <a:ext cx="5563791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This technology can improve independence and quality of life.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488073" y="6466880"/>
            <a:ext cx="618173" cy="22860"/>
          </a:xfrm>
          <a:prstGeom prst="roundRect">
            <a:avLst>
              <a:gd name="adj" fmla="val 135211"/>
            </a:avLst>
          </a:prstGeom>
          <a:solidFill>
            <a:srgbClr val="48446D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3385" y="6246495"/>
            <a:ext cx="463629" cy="46362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17" name="Text 14"/>
          <p:cNvSpPr/>
          <p:nvPr/>
        </p:nvSpPr>
        <p:spPr>
          <a:xfrm>
            <a:off x="7169765" y="6296501"/>
            <a:ext cx="290870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3860721" y="6220658"/>
            <a:ext cx="2424232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9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Innovation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21162" y="6647259"/>
            <a:ext cx="5563791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Further development holds exciting possibilities for enhancing functionality.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087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Next Steps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 next steps involve continued research, refinement of the AI models, and collaboration with stakeholders to ensure the technology is accessible and user-friendly.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297</Words>
  <Application>Microsoft Office PowerPoint</Application>
  <PresentationFormat>Custom</PresentationFormat>
  <Paragraphs>62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Kanit</vt:lpstr>
      <vt:lpstr>Calibri</vt:lpstr>
      <vt:lpstr>Martel Sans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Veer Pratap Singh</cp:lastModifiedBy>
  <cp:revision>5</cp:revision>
  <dcterms:created xsi:type="dcterms:W3CDTF">2025-03-09T08:05:48Z</dcterms:created>
  <dcterms:modified xsi:type="dcterms:W3CDTF">2025-03-16T21:24:08Z</dcterms:modified>
</cp:coreProperties>
</file>